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AD25"/>
    <a:srgbClr val="C2D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034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6130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111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035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7778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2042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0454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4931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060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39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3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460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123728" y="0"/>
            <a:ext cx="6563072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2346D-7077-4D21-B89A-1E5A36D9F7AF}" type="datetimeFigureOut">
              <a:rPr lang="pt-BR" smtClean="0"/>
              <a:t>31/07/2015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C4CC3-B2BB-4D01-B160-980692AD4D2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856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7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chemeClr val="bg1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800" kern="1200">
          <a:solidFill>
            <a:schemeClr val="bg1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000" kern="1200">
          <a:solidFill>
            <a:schemeClr val="bg1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000" kern="1200">
          <a:solidFill>
            <a:schemeClr val="bg1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1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 thruBlk="1"/>
      </p:transition>
    </mc:Choice>
    <mc:Fallback xmlns="">
      <p:transition spd="slow">
        <p:fade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287558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C2D745"/>
                </a:solidFill>
              </a:rPr>
              <a:t>Título da palestra</a:t>
            </a:r>
            <a:endParaRPr lang="pt-BR" sz="4400" b="1" dirty="0">
              <a:solidFill>
                <a:srgbClr val="C2D745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0" y="3861048"/>
            <a:ext cx="9144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500" dirty="0" smtClean="0">
                <a:solidFill>
                  <a:schemeClr val="bg2"/>
                </a:solidFill>
              </a:rPr>
              <a:t>Palestrante</a:t>
            </a:r>
            <a:endParaRPr lang="pt-BR" sz="25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4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4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995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2659559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9AAD25"/>
                </a:solidFill>
              </a:rPr>
              <a:t>Obrigado.</a:t>
            </a:r>
            <a:endParaRPr lang="pt-BR" sz="4400" b="1" dirty="0">
              <a:solidFill>
                <a:srgbClr val="9AAD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6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cbsoft - icei">
      <a:dk1>
        <a:srgbClr val="3B3B3B"/>
      </a:dk1>
      <a:lt1>
        <a:srgbClr val="F2F2F2"/>
      </a:lt1>
      <a:dk2>
        <a:srgbClr val="4F6128"/>
      </a:dk2>
      <a:lt2>
        <a:srgbClr val="EEECE1"/>
      </a:lt2>
      <a:accent1>
        <a:srgbClr val="76923C"/>
      </a:accent1>
      <a:accent2>
        <a:srgbClr val="4F81BD"/>
      </a:accent2>
      <a:accent3>
        <a:srgbClr val="632423"/>
      </a:accent3>
      <a:accent4>
        <a:srgbClr val="CAC228"/>
      </a:accent4>
      <a:accent5>
        <a:srgbClr val="800080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p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</Words>
  <Application>Microsoft Office PowerPoint</Application>
  <PresentationFormat>Apresentação na tela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CLAUDIO RIBEIRO LUTKENHAUS</dc:creator>
  <cp:lastModifiedBy>CLAUDIO RIBEIRO LUTKENHAUS</cp:lastModifiedBy>
  <cp:revision>9</cp:revision>
  <dcterms:created xsi:type="dcterms:W3CDTF">2015-06-09T14:01:17Z</dcterms:created>
  <dcterms:modified xsi:type="dcterms:W3CDTF">2015-07-31T12:56:17Z</dcterms:modified>
</cp:coreProperties>
</file>